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8288000" cy="10287000"/>
  <p:notesSz cx="6858000" cy="9144000"/>
  <p:embeddedFontLst>
    <p:embeddedFont>
      <p:font typeface="Hibernate Two" panose="020B0604020202020204" charset="0"/>
      <p:regular r:id="rId13"/>
    </p:embeddedFont>
    <p:embeddedFont>
      <p:font typeface="Lucky Bones" panose="020B0604020202020204" charset="0"/>
      <p:regular r:id="rId14"/>
    </p:embeddedFont>
    <p:embeddedFont>
      <p:font typeface="Nunito Sans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58502" r="-585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58502" r="-585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64149" y="7692071"/>
            <a:ext cx="6685068" cy="1199730"/>
            <a:chOff x="0" y="0"/>
            <a:chExt cx="10664471" cy="191389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664471" cy="1913890"/>
            </a:xfrm>
            <a:custGeom>
              <a:avLst/>
              <a:gdLst/>
              <a:ahLst/>
              <a:cxnLst/>
              <a:rect l="l" t="t" r="r" b="b"/>
              <a:pathLst>
                <a:path w="10664471" h="1913890">
                  <a:moveTo>
                    <a:pt x="10540011" y="1913890"/>
                  </a:moveTo>
                  <a:lnTo>
                    <a:pt x="124460" y="1913890"/>
                  </a:lnTo>
                  <a:cubicBezTo>
                    <a:pt x="55880" y="1913890"/>
                    <a:pt x="0" y="1858010"/>
                    <a:pt x="0" y="178943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0540011" y="0"/>
                  </a:lnTo>
                  <a:cubicBezTo>
                    <a:pt x="10608590" y="0"/>
                    <a:pt x="10664471" y="55880"/>
                    <a:pt x="10664471" y="124460"/>
                  </a:cubicBezTo>
                  <a:lnTo>
                    <a:pt x="10664471" y="1789430"/>
                  </a:lnTo>
                  <a:cubicBezTo>
                    <a:pt x="10664471" y="1858010"/>
                    <a:pt x="10608590" y="1913890"/>
                    <a:pt x="10540011" y="1913890"/>
                  </a:cubicBezTo>
                  <a:close/>
                </a:path>
              </a:pathLst>
            </a:custGeom>
            <a:solidFill>
              <a:srgbClr val="7176FF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2923" y="4773299"/>
            <a:ext cx="9162018" cy="2138281"/>
            <a:chOff x="0" y="0"/>
            <a:chExt cx="12216025" cy="2851041"/>
          </a:xfrm>
        </p:grpSpPr>
        <p:sp>
          <p:nvSpPr>
            <p:cNvPr id="20" name="Freeform 20"/>
            <p:cNvSpPr/>
            <p:nvPr/>
          </p:nvSpPr>
          <p:spPr>
            <a:xfrm>
              <a:off x="0" y="172652"/>
              <a:ext cx="1765500" cy="2505737"/>
            </a:xfrm>
            <a:custGeom>
              <a:avLst/>
              <a:gdLst/>
              <a:ahLst/>
              <a:cxnLst/>
              <a:rect l="l" t="t" r="r" b="b"/>
              <a:pathLst>
                <a:path w="1765500" h="2505737">
                  <a:moveTo>
                    <a:pt x="0" y="0"/>
                  </a:moveTo>
                  <a:lnTo>
                    <a:pt x="1765500" y="0"/>
                  </a:lnTo>
                  <a:lnTo>
                    <a:pt x="1765500" y="2505737"/>
                  </a:lnTo>
                  <a:lnTo>
                    <a:pt x="0" y="25057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175607" y="-266700"/>
              <a:ext cx="10040417" cy="31177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692"/>
                </a:lnSpc>
                <a:spcBef>
                  <a:spcPct val="0"/>
                </a:spcBef>
              </a:pPr>
              <a:r>
                <a:rPr lang="en-US" sz="14065">
                  <a:solidFill>
                    <a:srgbClr val="F8F8F8"/>
                  </a:solidFill>
                  <a:latin typeface="Lucky Bones"/>
                </a:rPr>
                <a:t>kiddr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034221" y="7977902"/>
            <a:ext cx="5944925" cy="561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53"/>
              </a:lnSpc>
              <a:spcBef>
                <a:spcPct val="0"/>
              </a:spcBef>
            </a:pPr>
            <a:r>
              <a:rPr lang="en-US" sz="3252" spc="97">
                <a:solidFill>
                  <a:srgbClr val="F8F8F8"/>
                </a:solidFill>
                <a:latin typeface="Nunito Sans"/>
              </a:rPr>
              <a:t>our kids's health is importatnt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55378"/>
            <a:ext cx="7052264" cy="7938758"/>
            <a:chOff x="0" y="0"/>
            <a:chExt cx="9403018" cy="105850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403018" cy="10585011"/>
            </a:xfrm>
            <a:custGeom>
              <a:avLst/>
              <a:gdLst/>
              <a:ahLst/>
              <a:cxnLst/>
              <a:rect l="l" t="t" r="r" b="b"/>
              <a:pathLst>
                <a:path w="9403018" h="10585011">
                  <a:moveTo>
                    <a:pt x="0" y="0"/>
                  </a:moveTo>
                  <a:lnTo>
                    <a:pt x="9403018" y="0"/>
                  </a:lnTo>
                  <a:lnTo>
                    <a:pt x="9403018" y="10585011"/>
                  </a:lnTo>
                  <a:lnTo>
                    <a:pt x="0" y="105850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869703" y="368672"/>
            <a:ext cx="6805998" cy="1186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81"/>
              </a:lnSpc>
              <a:spcBef>
                <a:spcPct val="0"/>
              </a:spcBef>
            </a:pPr>
            <a:r>
              <a:rPr lang="en-US" sz="6987">
                <a:solidFill>
                  <a:srgbClr val="E98080"/>
                </a:solidFill>
                <a:latin typeface="Lucky Bones"/>
              </a:rPr>
              <a:t>Meet our experts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9927" y="4425894"/>
            <a:ext cx="7155035" cy="2692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7176FF"/>
                </a:solidFill>
                <a:latin typeface="Lucky Bones"/>
              </a:rPr>
              <a:t>Dr.Osama Elhakem </a:t>
            </a:r>
          </a:p>
          <a:p>
            <a:pPr algn="ctr">
              <a:lnSpc>
                <a:spcPts val="7555"/>
              </a:lnSpc>
            </a:pPr>
            <a:r>
              <a:rPr lang="en-US" sz="5396">
                <a:solidFill>
                  <a:srgbClr val="000000"/>
                </a:solidFill>
                <a:latin typeface="Lucky Bones"/>
              </a:rPr>
              <a:t> </a:t>
            </a:r>
            <a:r>
              <a:rPr lang="en-US" sz="5396">
                <a:solidFill>
                  <a:srgbClr val="FFFFFF"/>
                </a:solidFill>
                <a:latin typeface="Lucky Bones"/>
              </a:rPr>
              <a:t>Pediatric specialist</a:t>
            </a:r>
          </a:p>
          <a:p>
            <a:pPr algn="ctr">
              <a:lnSpc>
                <a:spcPts val="6435"/>
              </a:lnSpc>
              <a:spcBef>
                <a:spcPct val="0"/>
              </a:spcBef>
            </a:pPr>
            <a:r>
              <a:rPr lang="en-US" sz="4596">
                <a:solidFill>
                  <a:srgbClr val="000000"/>
                </a:solidFill>
                <a:latin typeface="Lucky Bones"/>
              </a:rPr>
              <a:t>(kids-diseases)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04413" y="2196538"/>
            <a:ext cx="7497521" cy="473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88"/>
              </a:lnSpc>
            </a:pPr>
            <a:r>
              <a:rPr lang="en-US" sz="8499" dirty="0">
                <a:solidFill>
                  <a:srgbClr val="000000"/>
                </a:solidFill>
                <a:latin typeface="Lucky Bones"/>
              </a:rPr>
              <a:t>MEET OUR TEAM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843202" y="378797"/>
            <a:ext cx="4601596" cy="1991886"/>
            <a:chOff x="0" y="0"/>
            <a:chExt cx="6135461" cy="265584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135461" cy="2655847"/>
              <a:chOff x="0" y="0"/>
              <a:chExt cx="8806451" cy="381203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806452" cy="3812035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3812035">
                    <a:moveTo>
                      <a:pt x="8681991" y="3812035"/>
                    </a:moveTo>
                    <a:lnTo>
                      <a:pt x="124460" y="3812035"/>
                    </a:lnTo>
                    <a:cubicBezTo>
                      <a:pt x="55880" y="3812035"/>
                      <a:pt x="0" y="3756155"/>
                      <a:pt x="0" y="3687575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3687575"/>
                    </a:lnTo>
                    <a:cubicBezTo>
                      <a:pt x="8806452" y="3756155"/>
                      <a:pt x="8750571" y="3812035"/>
                      <a:pt x="8681992" y="3812035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692085" y="703032"/>
              <a:ext cx="4751291" cy="12021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Gehad Ahmed</a:t>
              </a:r>
            </a:p>
            <a:p>
              <a:pPr algn="ctr">
                <a:lnSpc>
                  <a:spcPts val="3653"/>
                </a:lnSpc>
                <a:spcBef>
                  <a:spcPct val="0"/>
                </a:spcBef>
              </a:pPr>
              <a:r>
                <a:rPr lang="en-US" sz="2609">
                  <a:solidFill>
                    <a:srgbClr val="F8F8F8"/>
                  </a:solidFill>
                  <a:latin typeface="Nunito Sans"/>
                </a:rPr>
                <a:t>Data analysis / backend 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843202" y="7421912"/>
            <a:ext cx="4601596" cy="2485916"/>
            <a:chOff x="0" y="0"/>
            <a:chExt cx="6135461" cy="3314554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135461" cy="3314554"/>
              <a:chOff x="0" y="0"/>
              <a:chExt cx="8806451" cy="4757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806452" cy="4757501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4757501">
                    <a:moveTo>
                      <a:pt x="8681991" y="4757500"/>
                    </a:moveTo>
                    <a:lnTo>
                      <a:pt x="124460" y="4757500"/>
                    </a:lnTo>
                    <a:cubicBezTo>
                      <a:pt x="55880" y="4757500"/>
                      <a:pt x="0" y="4701620"/>
                      <a:pt x="0" y="46330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4633040"/>
                    </a:lnTo>
                    <a:cubicBezTo>
                      <a:pt x="8806452" y="4701620"/>
                      <a:pt x="8750571" y="4757501"/>
                      <a:pt x="8681992" y="4757501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692085" y="703032"/>
              <a:ext cx="4751291" cy="1860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Merna Atef</a:t>
              </a:r>
            </a:p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Backend developer</a:t>
              </a:r>
            </a:p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(flutterfire)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14252" y="5407654"/>
            <a:ext cx="4601596" cy="2485916"/>
            <a:chOff x="0" y="0"/>
            <a:chExt cx="6135461" cy="331455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135461" cy="3314554"/>
              <a:chOff x="0" y="0"/>
              <a:chExt cx="8806451" cy="47575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806452" cy="4757501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4757501">
                    <a:moveTo>
                      <a:pt x="8681991" y="4757500"/>
                    </a:moveTo>
                    <a:lnTo>
                      <a:pt x="124460" y="4757500"/>
                    </a:lnTo>
                    <a:cubicBezTo>
                      <a:pt x="55880" y="4757500"/>
                      <a:pt x="0" y="4701620"/>
                      <a:pt x="0" y="46330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4633040"/>
                    </a:lnTo>
                    <a:cubicBezTo>
                      <a:pt x="8806452" y="4701620"/>
                      <a:pt x="8750571" y="4757501"/>
                      <a:pt x="8681992" y="4757501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692085" y="703032"/>
              <a:ext cx="4751291" cy="1860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Ismail Sherief</a:t>
              </a:r>
            </a:p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Backend developer</a:t>
              </a:r>
            </a:p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(API)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4252" y="2384164"/>
            <a:ext cx="4601596" cy="2009666"/>
            <a:chOff x="0" y="0"/>
            <a:chExt cx="6135461" cy="2679554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135461" cy="2679554"/>
              <a:chOff x="0" y="0"/>
              <a:chExt cx="8806451" cy="3846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806452" cy="3846062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3846062">
                    <a:moveTo>
                      <a:pt x="8681991" y="3846062"/>
                    </a:moveTo>
                    <a:lnTo>
                      <a:pt x="124460" y="3846062"/>
                    </a:lnTo>
                    <a:cubicBezTo>
                      <a:pt x="55880" y="3846062"/>
                      <a:pt x="0" y="3790182"/>
                      <a:pt x="0" y="3721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3721602"/>
                    </a:lnTo>
                    <a:cubicBezTo>
                      <a:pt x="8806452" y="3790182"/>
                      <a:pt x="8750571" y="3846062"/>
                      <a:pt x="8681992" y="3846062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692085" y="703032"/>
              <a:ext cx="4751291" cy="122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Gehad Mamdouh</a:t>
              </a:r>
            </a:p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Data analysis 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657704" y="2151847"/>
            <a:ext cx="4601596" cy="2009666"/>
            <a:chOff x="0" y="0"/>
            <a:chExt cx="6135461" cy="2679554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6135461" cy="2679554"/>
              <a:chOff x="0" y="0"/>
              <a:chExt cx="8806451" cy="3846062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806452" cy="3846062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3846062">
                    <a:moveTo>
                      <a:pt x="8681991" y="3846062"/>
                    </a:moveTo>
                    <a:lnTo>
                      <a:pt x="124460" y="3846062"/>
                    </a:lnTo>
                    <a:cubicBezTo>
                      <a:pt x="55880" y="3846062"/>
                      <a:pt x="0" y="3790182"/>
                      <a:pt x="0" y="3721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3721602"/>
                    </a:lnTo>
                    <a:cubicBezTo>
                      <a:pt x="8806452" y="3790182"/>
                      <a:pt x="8750571" y="3846062"/>
                      <a:pt x="8681992" y="3846062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692085" y="703032"/>
              <a:ext cx="4751291" cy="122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mark magdy</a:t>
              </a:r>
            </a:p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FFFFFF"/>
                  </a:solidFill>
                  <a:latin typeface="Nunito Sans"/>
                </a:rPr>
                <a:t>UI developer 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616063" y="5762678"/>
            <a:ext cx="4601596" cy="2009666"/>
            <a:chOff x="0" y="0"/>
            <a:chExt cx="6135461" cy="267955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6135461" cy="2679554"/>
              <a:chOff x="0" y="0"/>
              <a:chExt cx="8806451" cy="3846062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806452" cy="3846062"/>
              </a:xfrm>
              <a:custGeom>
                <a:avLst/>
                <a:gdLst/>
                <a:ahLst/>
                <a:cxnLst/>
                <a:rect l="l" t="t" r="r" b="b"/>
                <a:pathLst>
                  <a:path w="8806452" h="3846062">
                    <a:moveTo>
                      <a:pt x="8681991" y="3846062"/>
                    </a:moveTo>
                    <a:lnTo>
                      <a:pt x="124460" y="3846062"/>
                    </a:lnTo>
                    <a:cubicBezTo>
                      <a:pt x="55880" y="3846062"/>
                      <a:pt x="0" y="3790182"/>
                      <a:pt x="0" y="372160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8681992" y="0"/>
                    </a:lnTo>
                    <a:cubicBezTo>
                      <a:pt x="8750571" y="0"/>
                      <a:pt x="8806452" y="55880"/>
                      <a:pt x="8806452" y="124460"/>
                    </a:cubicBezTo>
                    <a:lnTo>
                      <a:pt x="8806452" y="3721602"/>
                    </a:lnTo>
                    <a:cubicBezTo>
                      <a:pt x="8806452" y="3790182"/>
                      <a:pt x="8750571" y="3846062"/>
                      <a:pt x="8681992" y="3846062"/>
                    </a:cubicBezTo>
                    <a:close/>
                  </a:path>
                </a:pathLst>
              </a:custGeom>
              <a:solidFill>
                <a:srgbClr val="7176FF"/>
              </a:solidFill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92085" y="703032"/>
              <a:ext cx="4751291" cy="12258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93"/>
                </a:lnSpc>
              </a:pPr>
              <a:r>
                <a:rPr lang="en-US" sz="2709">
                  <a:solidFill>
                    <a:srgbClr val="E98080"/>
                  </a:solidFill>
                  <a:latin typeface="Nunito Sans"/>
                </a:rPr>
                <a:t>Rawan said</a:t>
              </a:r>
            </a:p>
            <a:p>
              <a:pPr algn="ctr">
                <a:lnSpc>
                  <a:spcPts val="3793"/>
                </a:lnSpc>
                <a:spcBef>
                  <a:spcPct val="0"/>
                </a:spcBef>
              </a:pPr>
              <a:r>
                <a:rPr lang="en-US" sz="2709">
                  <a:solidFill>
                    <a:srgbClr val="F8F8F8"/>
                  </a:solidFill>
                  <a:latin typeface="Nunito Sans"/>
                </a:rPr>
                <a:t>UI developer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194080" y="4203909"/>
            <a:ext cx="6098217" cy="1419801"/>
            <a:chOff x="0" y="0"/>
            <a:chExt cx="8130956" cy="1893068"/>
          </a:xfrm>
        </p:grpSpPr>
        <p:sp>
          <p:nvSpPr>
            <p:cNvPr id="28" name="Freeform 28"/>
            <p:cNvSpPr/>
            <p:nvPr/>
          </p:nvSpPr>
          <p:spPr>
            <a:xfrm>
              <a:off x="0" y="112628"/>
              <a:ext cx="1175113" cy="1667812"/>
            </a:xfrm>
            <a:custGeom>
              <a:avLst/>
              <a:gdLst/>
              <a:ahLst/>
              <a:cxnLst/>
              <a:rect l="l" t="t" r="r" b="b"/>
              <a:pathLst>
                <a:path w="1175113" h="1667812">
                  <a:moveTo>
                    <a:pt x="0" y="0"/>
                  </a:moveTo>
                  <a:lnTo>
                    <a:pt x="1175113" y="0"/>
                  </a:lnTo>
                  <a:lnTo>
                    <a:pt x="1175113" y="1667812"/>
                  </a:lnTo>
                  <a:lnTo>
                    <a:pt x="0" y="1667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448079" y="-800100"/>
              <a:ext cx="6682877" cy="26931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9660"/>
                </a:lnSpc>
              </a:pPr>
              <a:r>
                <a:rPr lang="en-US" sz="9362" dirty="0" err="1">
                  <a:solidFill>
                    <a:srgbClr val="7176FF"/>
                  </a:solidFill>
                  <a:latin typeface="Lucky Bones"/>
                </a:rPr>
                <a:t>kiddr</a:t>
              </a:r>
              <a:endParaRPr lang="en-US" sz="9362" dirty="0">
                <a:solidFill>
                  <a:srgbClr val="7176FF"/>
                </a:solidFill>
                <a:latin typeface="Lucky Bones"/>
              </a:endParaRPr>
            </a:p>
          </p:txBody>
        </p:sp>
      </p:grpSp>
      <p:sp>
        <p:nvSpPr>
          <p:cNvPr id="30" name="Freeform 30"/>
          <p:cNvSpPr/>
          <p:nvPr/>
        </p:nvSpPr>
        <p:spPr>
          <a:xfrm rot="-680714">
            <a:off x="941306" y="2102315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4" y="0"/>
                </a:lnTo>
                <a:lnTo>
                  <a:pt x="1712894" y="563698"/>
                </a:lnTo>
                <a:lnTo>
                  <a:pt x="0" y="56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1" name="Freeform 31"/>
          <p:cNvSpPr/>
          <p:nvPr/>
        </p:nvSpPr>
        <p:spPr>
          <a:xfrm rot="-92428">
            <a:off x="8287553" y="7166899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4" y="0"/>
                </a:lnTo>
                <a:lnTo>
                  <a:pt x="1712894" y="563698"/>
                </a:lnTo>
                <a:lnTo>
                  <a:pt x="0" y="56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2" name="Freeform 32"/>
          <p:cNvSpPr/>
          <p:nvPr/>
        </p:nvSpPr>
        <p:spPr>
          <a:xfrm rot="1011979">
            <a:off x="14060415" y="1869998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3" y="0"/>
                </a:lnTo>
                <a:lnTo>
                  <a:pt x="1712893" y="563697"/>
                </a:lnTo>
                <a:lnTo>
                  <a:pt x="0" y="563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3" name="Freeform 33"/>
          <p:cNvSpPr/>
          <p:nvPr/>
        </p:nvSpPr>
        <p:spPr>
          <a:xfrm rot="-680714">
            <a:off x="8491585" y="96948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3" y="0"/>
                </a:lnTo>
                <a:lnTo>
                  <a:pt x="1712893" y="563698"/>
                </a:lnTo>
                <a:lnTo>
                  <a:pt x="0" y="563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34"/>
          <p:cNvSpPr/>
          <p:nvPr/>
        </p:nvSpPr>
        <p:spPr>
          <a:xfrm rot="1979923">
            <a:off x="4743661" y="5440776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3" y="0"/>
                </a:lnTo>
                <a:lnTo>
                  <a:pt x="1712893" y="563697"/>
                </a:lnTo>
                <a:lnTo>
                  <a:pt x="0" y="563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/>
          <p:nvPr/>
        </p:nvSpPr>
        <p:spPr>
          <a:xfrm rot="-485313">
            <a:off x="13931774" y="5582826"/>
            <a:ext cx="1712893" cy="563698"/>
          </a:xfrm>
          <a:custGeom>
            <a:avLst/>
            <a:gdLst/>
            <a:ahLst/>
            <a:cxnLst/>
            <a:rect l="l" t="t" r="r" b="b"/>
            <a:pathLst>
              <a:path w="1712893" h="563698">
                <a:moveTo>
                  <a:pt x="0" y="0"/>
                </a:moveTo>
                <a:lnTo>
                  <a:pt x="1712893" y="0"/>
                </a:lnTo>
                <a:lnTo>
                  <a:pt x="1712893" y="563697"/>
                </a:lnTo>
                <a:lnTo>
                  <a:pt x="0" y="563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86352" y="1272903"/>
            <a:ext cx="5385637" cy="109449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227090" y="232475"/>
            <a:ext cx="1466137" cy="2080856"/>
          </a:xfrm>
          <a:custGeom>
            <a:avLst/>
            <a:gdLst/>
            <a:ahLst/>
            <a:cxnLst/>
            <a:rect l="l" t="t" r="r" b="b"/>
            <a:pathLst>
              <a:path w="1466137" h="2080856">
                <a:moveTo>
                  <a:pt x="0" y="0"/>
                </a:moveTo>
                <a:lnTo>
                  <a:pt x="1466136" y="0"/>
                </a:lnTo>
                <a:lnTo>
                  <a:pt x="1466136" y="2080856"/>
                </a:lnTo>
                <a:lnTo>
                  <a:pt x="0" y="20808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93226" y="630358"/>
            <a:ext cx="7944835" cy="4711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32"/>
              </a:lnSpc>
            </a:pPr>
            <a:r>
              <a:rPr lang="en-US" sz="7200">
                <a:solidFill>
                  <a:srgbClr val="000000"/>
                </a:solidFill>
                <a:latin typeface="Nunito Sans"/>
              </a:rPr>
              <a:t>your personal guide to understand your child's health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93226" y="5808574"/>
            <a:ext cx="5829142" cy="1234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35"/>
              </a:lnSpc>
              <a:spcBef>
                <a:spcPct val="0"/>
              </a:spcBef>
            </a:pPr>
            <a:r>
              <a:rPr lang="en-US" sz="2382">
                <a:solidFill>
                  <a:srgbClr val="7176FF"/>
                </a:solidFill>
                <a:latin typeface="Nunito Sans"/>
              </a:rPr>
              <a:t>advanced algorithms to asses symptoms and provide accurate diagnoses and treatment recommendations 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61577" y="897915"/>
            <a:ext cx="10125768" cy="8805016"/>
          </a:xfrm>
          <a:custGeom>
            <a:avLst/>
            <a:gdLst/>
            <a:ahLst/>
            <a:cxnLst/>
            <a:rect l="l" t="t" r="r" b="b"/>
            <a:pathLst>
              <a:path w="10125768" h="8805016">
                <a:moveTo>
                  <a:pt x="0" y="0"/>
                </a:moveTo>
                <a:lnTo>
                  <a:pt x="10125768" y="0"/>
                </a:lnTo>
                <a:lnTo>
                  <a:pt x="10125768" y="8805016"/>
                </a:lnTo>
                <a:lnTo>
                  <a:pt x="0" y="880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943" t="-30312" r="-54301" b="-374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3647046" y="1028700"/>
            <a:ext cx="546203" cy="545065"/>
          </a:xfrm>
          <a:custGeom>
            <a:avLst/>
            <a:gdLst/>
            <a:ahLst/>
            <a:cxnLst/>
            <a:rect l="l" t="t" r="r" b="b"/>
            <a:pathLst>
              <a:path w="546203" h="545065">
                <a:moveTo>
                  <a:pt x="0" y="0"/>
                </a:moveTo>
                <a:lnTo>
                  <a:pt x="546204" y="0"/>
                </a:lnTo>
                <a:lnTo>
                  <a:pt x="546204" y="545065"/>
                </a:lnTo>
                <a:lnTo>
                  <a:pt x="0" y="545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283252" y="175416"/>
            <a:ext cx="7956649" cy="722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52"/>
              </a:lnSpc>
              <a:spcBef>
                <a:spcPct val="0"/>
              </a:spcBef>
            </a:pPr>
            <a:r>
              <a:rPr lang="en-US" sz="4180">
                <a:solidFill>
                  <a:srgbClr val="F8F8F8"/>
                </a:solidFill>
                <a:latin typeface="Hibernate Two"/>
              </a:rPr>
              <a:t>we started with an on-scratch version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1508" y="0"/>
            <a:ext cx="15503291" cy="10272888"/>
          </a:xfrm>
          <a:custGeom>
            <a:avLst/>
            <a:gdLst/>
            <a:ahLst/>
            <a:cxnLst/>
            <a:rect l="l" t="t" r="r" b="b"/>
            <a:pathLst>
              <a:path w="15503291" h="10272888">
                <a:moveTo>
                  <a:pt x="0" y="0"/>
                </a:moveTo>
                <a:lnTo>
                  <a:pt x="15503291" y="0"/>
                </a:lnTo>
                <a:lnTo>
                  <a:pt x="15503291" y="10272888"/>
                </a:lnTo>
                <a:lnTo>
                  <a:pt x="0" y="10272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804" t="-28353" r="-30268" b="-243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5547524" y="248359"/>
            <a:ext cx="1253005" cy="949151"/>
          </a:xfrm>
          <a:custGeom>
            <a:avLst/>
            <a:gdLst/>
            <a:ahLst/>
            <a:cxnLst/>
            <a:rect l="l" t="t" r="r" b="b"/>
            <a:pathLst>
              <a:path w="1253005" h="949151">
                <a:moveTo>
                  <a:pt x="0" y="0"/>
                </a:moveTo>
                <a:lnTo>
                  <a:pt x="1253004" y="0"/>
                </a:lnTo>
                <a:lnTo>
                  <a:pt x="1253004" y="949151"/>
                </a:lnTo>
                <a:lnTo>
                  <a:pt x="0" y="9491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7577" y="7049230"/>
            <a:ext cx="19273375" cy="3770191"/>
            <a:chOff x="0" y="0"/>
            <a:chExt cx="41640705" cy="8145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640705" cy="8145611"/>
            </a:xfrm>
            <a:custGeom>
              <a:avLst/>
              <a:gdLst/>
              <a:ahLst/>
              <a:cxnLst/>
              <a:rect l="l" t="t" r="r" b="b"/>
              <a:pathLst>
                <a:path w="41640705" h="8145611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482185" y="2608600"/>
            <a:ext cx="3040636" cy="6179332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980129" y="2001129"/>
            <a:ext cx="3489885" cy="7092318"/>
            <a:chOff x="0" y="0"/>
            <a:chExt cx="5001260" cy="1016381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766752" y="2449478"/>
            <a:ext cx="3190969" cy="6484847"/>
            <a:chOff x="0" y="0"/>
            <a:chExt cx="5001260" cy="101638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614383" y="1778976"/>
            <a:ext cx="3659976" cy="7437986"/>
            <a:chOff x="0" y="0"/>
            <a:chExt cx="5001260" cy="101638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064423" y="1028700"/>
            <a:ext cx="4159154" cy="8452439"/>
            <a:chOff x="0" y="0"/>
            <a:chExt cx="5001260" cy="1016381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664" y="195542"/>
            <a:ext cx="16189636" cy="9895915"/>
          </a:xfrm>
          <a:custGeom>
            <a:avLst/>
            <a:gdLst/>
            <a:ahLst/>
            <a:cxnLst/>
            <a:rect l="l" t="t" r="r" b="b"/>
            <a:pathLst>
              <a:path w="16189636" h="9895915">
                <a:moveTo>
                  <a:pt x="0" y="0"/>
                </a:moveTo>
                <a:lnTo>
                  <a:pt x="16189636" y="0"/>
                </a:lnTo>
                <a:lnTo>
                  <a:pt x="16189636" y="9895916"/>
                </a:lnTo>
                <a:lnTo>
                  <a:pt x="0" y="9895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695638" y="917280"/>
            <a:ext cx="4159154" cy="845243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8" r="-7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5" name="Freeform 5"/>
          <p:cNvSpPr/>
          <p:nvPr/>
        </p:nvSpPr>
        <p:spPr>
          <a:xfrm>
            <a:off x="396987" y="654236"/>
            <a:ext cx="6423406" cy="4293117"/>
          </a:xfrm>
          <a:custGeom>
            <a:avLst/>
            <a:gdLst/>
            <a:ahLst/>
            <a:cxnLst/>
            <a:rect l="l" t="t" r="r" b="b"/>
            <a:pathLst>
              <a:path w="6423406" h="4293117">
                <a:moveTo>
                  <a:pt x="0" y="0"/>
                </a:moveTo>
                <a:lnTo>
                  <a:pt x="6423406" y="0"/>
                </a:lnTo>
                <a:lnTo>
                  <a:pt x="6423406" y="4293117"/>
                </a:lnTo>
                <a:lnTo>
                  <a:pt x="0" y="42931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9267" t="-48020" r="-75956" b="-4153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5555270" y="654236"/>
            <a:ext cx="1265123" cy="1265123"/>
          </a:xfrm>
          <a:custGeom>
            <a:avLst/>
            <a:gdLst/>
            <a:ahLst/>
            <a:cxnLst/>
            <a:rect l="l" t="t" r="r" b="b"/>
            <a:pathLst>
              <a:path w="1265123" h="1265123">
                <a:moveTo>
                  <a:pt x="0" y="0"/>
                </a:moveTo>
                <a:lnTo>
                  <a:pt x="1265123" y="0"/>
                </a:lnTo>
                <a:lnTo>
                  <a:pt x="1265123" y="1265123"/>
                </a:lnTo>
                <a:lnTo>
                  <a:pt x="0" y="12651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506923" y="5417033"/>
            <a:ext cx="6313470" cy="4419569"/>
          </a:xfrm>
          <a:custGeom>
            <a:avLst/>
            <a:gdLst/>
            <a:ahLst/>
            <a:cxnLst/>
            <a:rect l="l" t="t" r="r" b="b"/>
            <a:pathLst>
              <a:path w="6313470" h="4419569">
                <a:moveTo>
                  <a:pt x="0" y="0"/>
                </a:moveTo>
                <a:lnTo>
                  <a:pt x="6313470" y="0"/>
                </a:lnTo>
                <a:lnTo>
                  <a:pt x="6313470" y="4419569"/>
                </a:lnTo>
                <a:lnTo>
                  <a:pt x="0" y="4419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2011" t="-70022" r="-100102" b="-2452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6063900" y="5143500"/>
            <a:ext cx="922813" cy="1145705"/>
          </a:xfrm>
          <a:custGeom>
            <a:avLst/>
            <a:gdLst/>
            <a:ahLst/>
            <a:cxnLst/>
            <a:rect l="l" t="t" r="r" b="b"/>
            <a:pathLst>
              <a:path w="922813" h="1145705">
                <a:moveTo>
                  <a:pt x="0" y="0"/>
                </a:moveTo>
                <a:lnTo>
                  <a:pt x="922813" y="0"/>
                </a:lnTo>
                <a:lnTo>
                  <a:pt x="922813" y="1145705"/>
                </a:lnTo>
                <a:lnTo>
                  <a:pt x="0" y="1145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063900" y="6801315"/>
            <a:ext cx="967590" cy="981872"/>
          </a:xfrm>
          <a:custGeom>
            <a:avLst/>
            <a:gdLst/>
            <a:ahLst/>
            <a:cxnLst/>
            <a:rect l="l" t="t" r="r" b="b"/>
            <a:pathLst>
              <a:path w="967590" h="981872">
                <a:moveTo>
                  <a:pt x="0" y="0"/>
                </a:moveTo>
                <a:lnTo>
                  <a:pt x="967590" y="0"/>
                </a:lnTo>
                <a:lnTo>
                  <a:pt x="967590" y="981872"/>
                </a:lnTo>
                <a:lnTo>
                  <a:pt x="0" y="981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6532693" y="418794"/>
            <a:ext cx="1087222" cy="1437649"/>
          </a:xfrm>
          <a:custGeom>
            <a:avLst/>
            <a:gdLst/>
            <a:ahLst/>
            <a:cxnLst/>
            <a:rect l="l" t="t" r="r" b="b"/>
            <a:pathLst>
              <a:path w="1087222" h="1437649">
                <a:moveTo>
                  <a:pt x="0" y="0"/>
                </a:moveTo>
                <a:lnTo>
                  <a:pt x="1087222" y="0"/>
                </a:lnTo>
                <a:lnTo>
                  <a:pt x="1087222" y="1437649"/>
                </a:lnTo>
                <a:lnTo>
                  <a:pt x="0" y="1437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7441252" y="599932"/>
            <a:ext cx="5926212" cy="4199524"/>
          </a:xfrm>
          <a:custGeom>
            <a:avLst/>
            <a:gdLst/>
            <a:ahLst/>
            <a:cxnLst/>
            <a:rect l="l" t="t" r="r" b="b"/>
            <a:pathLst>
              <a:path w="5926212" h="4199524">
                <a:moveTo>
                  <a:pt x="0" y="0"/>
                </a:moveTo>
                <a:lnTo>
                  <a:pt x="5926211" y="0"/>
                </a:lnTo>
                <a:lnTo>
                  <a:pt x="5926211" y="4199524"/>
                </a:lnTo>
                <a:lnTo>
                  <a:pt x="0" y="419952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46007" t="-47294" r="-44396" b="-384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 rot="-1256957">
            <a:off x="12531933" y="175814"/>
            <a:ext cx="687188" cy="956844"/>
          </a:xfrm>
          <a:custGeom>
            <a:avLst/>
            <a:gdLst/>
            <a:ahLst/>
            <a:cxnLst/>
            <a:rect l="l" t="t" r="r" b="b"/>
            <a:pathLst>
              <a:path w="687188" h="956844">
                <a:moveTo>
                  <a:pt x="0" y="0"/>
                </a:moveTo>
                <a:lnTo>
                  <a:pt x="687187" y="0"/>
                </a:lnTo>
                <a:lnTo>
                  <a:pt x="687187" y="956843"/>
                </a:lnTo>
                <a:lnTo>
                  <a:pt x="0" y="9568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7441252" y="5552568"/>
            <a:ext cx="5926212" cy="4039259"/>
          </a:xfrm>
          <a:custGeom>
            <a:avLst/>
            <a:gdLst/>
            <a:ahLst/>
            <a:cxnLst/>
            <a:rect l="l" t="t" r="r" b="b"/>
            <a:pathLst>
              <a:path w="5926212" h="4039259">
                <a:moveTo>
                  <a:pt x="0" y="0"/>
                </a:moveTo>
                <a:lnTo>
                  <a:pt x="5926211" y="0"/>
                </a:lnTo>
                <a:lnTo>
                  <a:pt x="5926211" y="4039259"/>
                </a:lnTo>
                <a:lnTo>
                  <a:pt x="0" y="403925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-21351" t="-25547" r="-68365" b="-3102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 rot="799073">
            <a:off x="11638939" y="5634907"/>
            <a:ext cx="1988188" cy="826946"/>
          </a:xfrm>
          <a:custGeom>
            <a:avLst/>
            <a:gdLst/>
            <a:ahLst/>
            <a:cxnLst/>
            <a:rect l="l" t="t" r="r" b="b"/>
            <a:pathLst>
              <a:path w="1988188" h="826946">
                <a:moveTo>
                  <a:pt x="0" y="0"/>
                </a:moveTo>
                <a:lnTo>
                  <a:pt x="1988189" y="0"/>
                </a:lnTo>
                <a:lnTo>
                  <a:pt x="1988189" y="826945"/>
                </a:lnTo>
                <a:lnTo>
                  <a:pt x="0" y="82694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7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38088" y="4691093"/>
            <a:ext cx="6540393" cy="1670124"/>
            <a:chOff x="0" y="0"/>
            <a:chExt cx="14130715" cy="3608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1C2B67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938088" y="7093785"/>
            <a:ext cx="6540393" cy="1670124"/>
            <a:chOff x="0" y="0"/>
            <a:chExt cx="14130715" cy="3608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1C2B67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00916" y="1108260"/>
            <a:ext cx="5890541" cy="1197105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58502" r="-58502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479627" y="5306589"/>
            <a:ext cx="5457313" cy="40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</a:rPr>
              <a:t>kiddr for newborn mommy's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38088" y="1874641"/>
            <a:ext cx="6540393" cy="108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F8F8F8"/>
                </a:solidFill>
                <a:latin typeface="Nunito Sans"/>
              </a:rPr>
              <a:t>COMING SOON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79627" y="7709281"/>
            <a:ext cx="5457313" cy="401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</a:rPr>
              <a:t>kiddr for fast check on your health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B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9188" y="1829227"/>
            <a:ext cx="7175693" cy="6628546"/>
          </a:xfrm>
          <a:custGeom>
            <a:avLst/>
            <a:gdLst/>
            <a:ahLst/>
            <a:cxnLst/>
            <a:rect l="l" t="t" r="r" b="b"/>
            <a:pathLst>
              <a:path w="7175693" h="6628546">
                <a:moveTo>
                  <a:pt x="0" y="0"/>
                </a:moveTo>
                <a:lnTo>
                  <a:pt x="7175693" y="0"/>
                </a:lnTo>
                <a:lnTo>
                  <a:pt x="7175693" y="6628546"/>
                </a:lnTo>
                <a:lnTo>
                  <a:pt x="0" y="66285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2208135" y="4461552"/>
            <a:ext cx="4727315" cy="1325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51"/>
              </a:lnSpc>
              <a:spcBef>
                <a:spcPct val="0"/>
              </a:spcBef>
            </a:pPr>
            <a:r>
              <a:rPr lang="en-US" sz="4084" u="none">
                <a:solidFill>
                  <a:srgbClr val="F8F8F8"/>
                </a:solidFill>
                <a:latin typeface="Nunito Sans"/>
              </a:rPr>
              <a:t>Track your health with a touch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101</Words>
  <Application>Microsoft Office PowerPoint</Application>
  <PresentationFormat>Custom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Hibernate Two</vt:lpstr>
      <vt:lpstr>Calibri</vt:lpstr>
      <vt:lpstr>Arial</vt:lpstr>
      <vt:lpstr>Lucky Bones</vt:lpstr>
      <vt:lpstr>Nunito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Phone Mockup Sales Marketing Presentation in Blue and White Modern Photocentric Style</dc:title>
  <cp:lastModifiedBy>merna atef</cp:lastModifiedBy>
  <cp:revision>2</cp:revision>
  <dcterms:created xsi:type="dcterms:W3CDTF">2006-08-16T00:00:00Z</dcterms:created>
  <dcterms:modified xsi:type="dcterms:W3CDTF">2024-03-14T03:34:14Z</dcterms:modified>
  <dc:identifier>DAF_bXFjllU</dc:identifier>
</cp:coreProperties>
</file>